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354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809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1699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899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617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914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181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285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54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9589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03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30F61-5309-417D-A05B-0E4EEF2EA1DE}" type="datetimeFigureOut">
              <a:rPr lang="es-PE" smtClean="0"/>
              <a:t>30/03/2012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6075-C2F2-4141-AEAF-3C154A9159C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225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PROPUESTA DE 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/>
              <a:t>Somos un Hospital de referencia nacional altamente especializado en salud perinatal, atención integral a la </a:t>
            </a:r>
            <a:r>
              <a:rPr lang="es-PE" dirty="0"/>
              <a:t>la mujer con necesidades en su salud sexual y reproductiva, niños y adolescentes. </a:t>
            </a:r>
          </a:p>
          <a:p>
            <a:pPr algn="just"/>
            <a:r>
              <a:rPr lang="es-PE" dirty="0"/>
              <a:t>La atención se sustenta en la calidad, </a:t>
            </a:r>
            <a:r>
              <a:rPr lang="es-PE" dirty="0" smtClean="0"/>
              <a:t>equidad,  eficacia e inclusión social, </a:t>
            </a:r>
            <a:r>
              <a:rPr lang="es-PE" dirty="0"/>
              <a:t>con participación en los planes nacionales y la proyección comunitaria.</a:t>
            </a:r>
          </a:p>
          <a:p>
            <a:pPr algn="just"/>
            <a:r>
              <a:rPr lang="es-PE" dirty="0"/>
              <a:t>Nuestro aporte a la sociedad se consolida con la Docencia e Investigación que realizamos en forma permanente.</a:t>
            </a:r>
          </a:p>
          <a:p>
            <a:pPr algn="just"/>
            <a:endParaRPr lang="es-P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5052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053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PROPUESTA DE MISIÓN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JOCHI</dc:creator>
  <cp:lastModifiedBy>JOCHI</cp:lastModifiedBy>
  <cp:revision>5</cp:revision>
  <dcterms:created xsi:type="dcterms:W3CDTF">2012-03-30T20:34:37Z</dcterms:created>
  <dcterms:modified xsi:type="dcterms:W3CDTF">2012-03-30T20:38:03Z</dcterms:modified>
</cp:coreProperties>
</file>