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6A96D8-38F1-47FB-8C53-5F7B5A296F6C}" type="datetimeFigureOut">
              <a:rPr lang="es-PE" smtClean="0"/>
              <a:pPr/>
              <a:t>30/03/2012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FF73FA-E6CD-4061-874E-E36694C7A003}" type="slidenum">
              <a:rPr lang="es-PE" smtClean="0"/>
              <a:pPr/>
              <a:t>‹Nº›</a:t>
            </a:fld>
            <a:endParaRPr lang="es-PE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MISION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GRUPO NEONATO</a:t>
            </a:r>
            <a:endParaRPr lang="es-P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Segunda propuesta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Cuidar la salud de los pacientes que demanden nuestra atención (mujer, neonato, niño y adolescente), mediante una atención efectiva, de calidad y equitativa, siendo la docencia y la investigación elementos claves del proceso asistencial.</a:t>
            </a:r>
          </a:p>
          <a:p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Primera propuesta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PE" dirty="0" smtClean="0"/>
              <a:t> </a:t>
            </a:r>
            <a:r>
              <a:rPr lang="es-PE" dirty="0"/>
              <a:t>Brindar atención altamente especializada e integral a la mujer con necesidad y su salud sexual y reproductiva y a los neonatos, niños y adolescentes con problemas en su salud que demanden nuestra atención, nuestro servicio se sustenta en </a:t>
            </a:r>
            <a:r>
              <a:rPr lang="es-PE"/>
              <a:t>la </a:t>
            </a:r>
            <a:r>
              <a:rPr lang="es-PE" smtClean="0"/>
              <a:t>calidad</a:t>
            </a:r>
            <a:r>
              <a:rPr lang="es-PE" dirty="0"/>
              <a:t>, equidad, eficacia y justicia social. Nuestro aporte a la sociedad se consolida con la docencia e investigación que en forma permanente realizamos.</a:t>
            </a:r>
          </a:p>
          <a:p>
            <a:pPr>
              <a:buNone/>
            </a:pP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b="53773"/>
          <a:stretch>
            <a:fillRect/>
          </a:stretch>
        </p:blipFill>
        <p:spPr bwMode="auto">
          <a:xfrm>
            <a:off x="0" y="1340768"/>
            <a:ext cx="9346515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t="45244" b="-5240"/>
          <a:stretch>
            <a:fillRect/>
          </a:stretch>
        </p:blipFill>
        <p:spPr bwMode="auto">
          <a:xfrm>
            <a:off x="0" y="1988840"/>
            <a:ext cx="919329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117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MISION</vt:lpstr>
      <vt:lpstr>Segunda propuesta</vt:lpstr>
      <vt:lpstr>Primera propuesta</vt:lpstr>
      <vt:lpstr>Diapositiva 4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MISION</dc:title>
  <dc:creator>Veronica Peralta</dc:creator>
  <cp:lastModifiedBy>hsb</cp:lastModifiedBy>
  <cp:revision>3</cp:revision>
  <dcterms:created xsi:type="dcterms:W3CDTF">2012-03-30T20:23:40Z</dcterms:created>
  <dcterms:modified xsi:type="dcterms:W3CDTF">2012-03-30T20:27:39Z</dcterms:modified>
</cp:coreProperties>
</file>