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EBC4BD-6B6E-4CDC-9514-F02217076A93}" type="datetimeFigureOut">
              <a:rPr lang="es-MX" smtClean="0"/>
              <a:pPr/>
              <a:t>30/03/2012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DB6517-EA95-4079-B22A-D4999AC66CE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78034" y="2428868"/>
            <a:ext cx="7551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FORMULACIÓN DEL </a:t>
            </a:r>
            <a:r>
              <a:rPr lang="es-MX" dirty="0" smtClean="0"/>
              <a:t>PLAN </a:t>
            </a:r>
            <a:r>
              <a:rPr lang="es-MX" dirty="0" err="1" smtClean="0"/>
              <a:t>ESTRATéGICO</a:t>
            </a:r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/>
              <a:t>2012-2016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4171952"/>
            <a:ext cx="7643866" cy="1042998"/>
          </a:xfrm>
        </p:spPr>
        <p:txBody>
          <a:bodyPr>
            <a:normAutofit/>
          </a:bodyPr>
          <a:lstStyle/>
          <a:p>
            <a:r>
              <a:rPr lang="es-MX" dirty="0" smtClean="0"/>
              <a:t>“Momento Explicativo: Análisis del Ambiente </a:t>
            </a:r>
            <a:r>
              <a:rPr lang="es-MX" dirty="0" smtClean="0"/>
              <a:t>Externo </a:t>
            </a:r>
            <a:r>
              <a:rPr lang="es-MX" dirty="0" smtClean="0"/>
              <a:t> </a:t>
            </a:r>
            <a:r>
              <a:rPr lang="es-MX" dirty="0" smtClean="0"/>
              <a:t>y  el Ambiente Interno”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-142908" y="1142984"/>
            <a:ext cx="9465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HOSPITAL  NACIONAL </a:t>
            </a:r>
            <a:r>
              <a:rPr lang="es-MX" sz="3600" b="1" dirty="0" smtClean="0"/>
              <a:t> DOCENTE </a:t>
            </a:r>
            <a:r>
              <a:rPr lang="es-MX" sz="3600" b="1" dirty="0" smtClean="0"/>
              <a:t>MADRE  NIÑO </a:t>
            </a:r>
          </a:p>
          <a:p>
            <a:pPr algn="ctr"/>
            <a:r>
              <a:rPr lang="es-MX" sz="3600" b="1" dirty="0" smtClean="0"/>
              <a:t>“SAN BARTOLOME”</a:t>
            </a:r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78034" y="2428868"/>
            <a:ext cx="6480048" cy="1428760"/>
          </a:xfrm>
        </p:spPr>
        <p:txBody>
          <a:bodyPr>
            <a:normAutofit/>
          </a:bodyPr>
          <a:lstStyle/>
          <a:p>
            <a:r>
              <a:rPr lang="es-MX" dirty="0" smtClean="0"/>
              <a:t>FORMULACIÓN DEL PLAN ESTRATEGICO 2012-2016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44" y="1142984"/>
            <a:ext cx="8969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 smtClean="0"/>
              <a:t>HOSPITAL  NACIONAL DOCENTE MADRE  NIÑO </a:t>
            </a:r>
          </a:p>
          <a:p>
            <a:pPr algn="ctr"/>
            <a:r>
              <a:rPr lang="es-MX" sz="3600" dirty="0" smtClean="0"/>
              <a:t>“SAN BARTOLOME”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40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FORMULACIÓN DEL PLAN ESTRATéGICO  2012-2016</vt:lpstr>
      <vt:lpstr>FORMULACIÓN DEL PLAN ESTRATEGICO 2012-2016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FORMULACIÓN DEL PLAN ESTRATEGICO 2012-2016</dc:title>
  <dc:creator>hsb</dc:creator>
  <cp:lastModifiedBy>hsb</cp:lastModifiedBy>
  <cp:revision>7</cp:revision>
  <dcterms:created xsi:type="dcterms:W3CDTF">2012-03-30T12:18:47Z</dcterms:created>
  <dcterms:modified xsi:type="dcterms:W3CDTF">2012-03-30T14:28:25Z</dcterms:modified>
</cp:coreProperties>
</file>