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9" r:id="rId5"/>
    <p:sldId id="270" r:id="rId6"/>
    <p:sldId id="271" r:id="rId7"/>
    <p:sldId id="272" r:id="rId8"/>
    <p:sldId id="273" r:id="rId9"/>
    <p:sldId id="258" r:id="rId10"/>
    <p:sldId id="260" r:id="rId11"/>
    <p:sldId id="261" r:id="rId12"/>
    <p:sldId id="262" r:id="rId13"/>
    <p:sldId id="277" r:id="rId14"/>
    <p:sldId id="259" r:id="rId15"/>
    <p:sldId id="274" r:id="rId16"/>
    <p:sldId id="275" r:id="rId17"/>
    <p:sldId id="276" r:id="rId18"/>
    <p:sldId id="266" r:id="rId19"/>
    <p:sldId id="278" r:id="rId20"/>
    <p:sldId id="281" r:id="rId21"/>
    <p:sldId id="282" r:id="rId22"/>
    <p:sldId id="267" r:id="rId23"/>
    <p:sldId id="279" r:id="rId24"/>
    <p:sldId id="280" r:id="rId25"/>
    <p:sldId id="263" r:id="rId26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844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A0F4-042B-4F8F-9DCC-3B83A39A9316}" type="datetimeFigureOut">
              <a:rPr lang="es-PE" smtClean="0"/>
              <a:pPr/>
              <a:t>16/04/2012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BCA9-79F4-486E-A556-F5A13727388A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290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A0F4-042B-4F8F-9DCC-3B83A39A9316}" type="datetimeFigureOut">
              <a:rPr lang="es-PE" smtClean="0"/>
              <a:pPr/>
              <a:t>16/04/2012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BCA9-79F4-486E-A556-F5A13727388A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724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A0F4-042B-4F8F-9DCC-3B83A39A9316}" type="datetimeFigureOut">
              <a:rPr lang="es-PE" smtClean="0"/>
              <a:pPr/>
              <a:t>16/04/2012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BCA9-79F4-486E-A556-F5A13727388A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3547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8E3A0F4-042B-4F8F-9DCC-3B83A39A9316}" type="datetimeFigureOut">
              <a:rPr lang="es-PE" smtClean="0"/>
              <a:pPr/>
              <a:t>16/04/2012</a:t>
            </a:fld>
            <a:endParaRPr lang="es-PE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PE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E6EBCA9-79F4-486E-A556-F5A13727388A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8E3A0F4-042B-4F8F-9DCC-3B83A39A9316}" type="datetimeFigureOut">
              <a:rPr lang="es-PE" smtClean="0"/>
              <a:pPr/>
              <a:t>16/04/2012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BCA9-79F4-486E-A556-F5A13727388A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8E3A0F4-042B-4F8F-9DCC-3B83A39A9316}" type="datetimeFigureOut">
              <a:rPr lang="es-PE" smtClean="0"/>
              <a:pPr/>
              <a:t>16/04/2012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E6EBCA9-79F4-486E-A556-F5A13727388A}" type="slidenum">
              <a:rPr lang="es-PE" smtClean="0"/>
              <a:pPr/>
              <a:t>‹Nº›</a:t>
            </a:fld>
            <a:endParaRPr lang="es-PE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8E3A0F4-042B-4F8F-9DCC-3B83A39A9316}" type="datetimeFigureOut">
              <a:rPr lang="es-PE" smtClean="0"/>
              <a:pPr/>
              <a:t>16/04/2012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E6EBCA9-79F4-486E-A556-F5A13727388A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8E3A0F4-042B-4F8F-9DCC-3B83A39A9316}" type="datetimeFigureOut">
              <a:rPr lang="es-PE" smtClean="0"/>
              <a:pPr/>
              <a:t>16/04/2012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E6EBCA9-79F4-486E-A556-F5A13727388A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A0F4-042B-4F8F-9DCC-3B83A39A9316}" type="datetimeFigureOut">
              <a:rPr lang="es-PE" smtClean="0"/>
              <a:pPr/>
              <a:t>16/04/2012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BCA9-79F4-486E-A556-F5A13727388A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8E3A0F4-042B-4F8F-9DCC-3B83A39A9316}" type="datetimeFigureOut">
              <a:rPr lang="es-PE" smtClean="0"/>
              <a:pPr/>
              <a:t>16/04/2012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E6EBCA9-79F4-486E-A556-F5A13727388A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8E3A0F4-042B-4F8F-9DCC-3B83A39A9316}" type="datetimeFigureOut">
              <a:rPr lang="es-PE" smtClean="0"/>
              <a:pPr/>
              <a:t>16/04/2012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E6EBCA9-79F4-486E-A556-F5A13727388A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A0F4-042B-4F8F-9DCC-3B83A39A9316}" type="datetimeFigureOut">
              <a:rPr lang="es-PE" smtClean="0"/>
              <a:pPr/>
              <a:t>16/04/2012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BCA9-79F4-486E-A556-F5A13727388A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4050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8E3A0F4-042B-4F8F-9DCC-3B83A39A9316}" type="datetimeFigureOut">
              <a:rPr lang="es-PE" smtClean="0"/>
              <a:pPr/>
              <a:t>16/04/2012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E6EBCA9-79F4-486E-A556-F5A13727388A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A0F4-042B-4F8F-9DCC-3B83A39A9316}" type="datetimeFigureOut">
              <a:rPr lang="es-PE" smtClean="0"/>
              <a:pPr/>
              <a:t>16/04/2012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BCA9-79F4-486E-A556-F5A13727388A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A0F4-042B-4F8F-9DCC-3B83A39A9316}" type="datetimeFigureOut">
              <a:rPr lang="es-PE" smtClean="0"/>
              <a:pPr/>
              <a:t>16/04/2012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BCA9-79F4-486E-A556-F5A13727388A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A0F4-042B-4F8F-9DCC-3B83A39A9316}" type="datetimeFigureOut">
              <a:rPr lang="es-PE" smtClean="0"/>
              <a:pPr/>
              <a:t>16/04/2012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BCA9-79F4-486E-A556-F5A13727388A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2790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A0F4-042B-4F8F-9DCC-3B83A39A9316}" type="datetimeFigureOut">
              <a:rPr lang="es-PE" smtClean="0"/>
              <a:pPr/>
              <a:t>16/04/2012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BCA9-79F4-486E-A556-F5A13727388A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791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A0F4-042B-4F8F-9DCC-3B83A39A9316}" type="datetimeFigureOut">
              <a:rPr lang="es-PE" smtClean="0"/>
              <a:pPr/>
              <a:t>16/04/2012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BCA9-79F4-486E-A556-F5A13727388A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393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A0F4-042B-4F8F-9DCC-3B83A39A9316}" type="datetimeFigureOut">
              <a:rPr lang="es-PE" smtClean="0"/>
              <a:pPr/>
              <a:t>16/04/2012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BCA9-79F4-486E-A556-F5A13727388A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463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A0F4-042B-4F8F-9DCC-3B83A39A9316}" type="datetimeFigureOut">
              <a:rPr lang="es-PE" smtClean="0"/>
              <a:pPr/>
              <a:t>16/04/2012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BCA9-79F4-486E-A556-F5A13727388A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893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A0F4-042B-4F8F-9DCC-3B83A39A9316}" type="datetimeFigureOut">
              <a:rPr lang="es-PE" smtClean="0"/>
              <a:pPr/>
              <a:t>16/04/2012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BCA9-79F4-486E-A556-F5A13727388A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50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A0F4-042B-4F8F-9DCC-3B83A39A9316}" type="datetimeFigureOut">
              <a:rPr lang="es-PE" smtClean="0"/>
              <a:pPr/>
              <a:t>16/04/2012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BCA9-79F4-486E-A556-F5A13727388A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475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3A0F4-042B-4F8F-9DCC-3B83A39A9316}" type="datetimeFigureOut">
              <a:rPr lang="es-PE" smtClean="0"/>
              <a:pPr/>
              <a:t>16/04/2012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EBCA9-79F4-486E-A556-F5A13727388A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646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8E3A0F4-042B-4F8F-9DCC-3B83A39A9316}" type="datetimeFigureOut">
              <a:rPr lang="es-PE" smtClean="0"/>
              <a:pPr/>
              <a:t>16/04/2012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PE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E6EBCA9-79F4-486E-A556-F5A13727388A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067944" y="776288"/>
            <a:ext cx="4535512" cy="3948856"/>
          </a:xfrm>
        </p:spPr>
        <p:txBody>
          <a:bodyPr>
            <a:normAutofit/>
          </a:bodyPr>
          <a:lstStyle/>
          <a:p>
            <a:pPr algn="ctr"/>
            <a:r>
              <a:rPr lang="es-PE" b="1" dirty="0" smtClean="0"/>
              <a:t>VARIABLES </a:t>
            </a:r>
            <a:br>
              <a:rPr lang="es-PE" b="1" dirty="0" smtClean="0"/>
            </a:br>
            <a:r>
              <a:rPr lang="es-PE" b="1" dirty="0" smtClean="0"/>
              <a:t>DE OFERTA Y DEMANDA</a:t>
            </a:r>
            <a:endParaRPr lang="es-PE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025798"/>
            <a:ext cx="1944216" cy="148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41764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0524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COLABORADORES ACTUALES Y POTENCIALES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6094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USUARIOS ACTUALES Y POTENCIALES: ¿Quienes son?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r>
              <a:rPr lang="es-PE" dirty="0" smtClean="0"/>
              <a:t>Plan Bicentenario Perú al 2021</a:t>
            </a:r>
            <a:endParaRPr lang="es-PE" dirty="0"/>
          </a:p>
        </p:txBody>
      </p:sp>
      <p:pic>
        <p:nvPicPr>
          <p:cNvPr id="4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85" y="2320573"/>
            <a:ext cx="6982059" cy="413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52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s-PE" sz="2000" b="1" dirty="0" smtClean="0"/>
              <a:t>USUARIOS ACTUALES Y POTENCIALES: ¿Quienes son?</a:t>
            </a:r>
            <a:endParaRPr lang="es-PE" sz="20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836712"/>
            <a:ext cx="7848871" cy="596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357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0" y="1578927"/>
            <a:ext cx="3932261" cy="5234449"/>
          </a:xfrm>
          <a:prstGeom prst="rect">
            <a:avLst/>
          </a:prstGeom>
        </p:spPr>
      </p:pic>
      <p:pic>
        <p:nvPicPr>
          <p:cNvPr id="5" name="2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1" r="4715"/>
          <a:stretch/>
        </p:blipFill>
        <p:spPr>
          <a:xfrm>
            <a:off x="3694112" y="1821088"/>
            <a:ext cx="5486400" cy="4704256"/>
          </a:xfrm>
          <a:prstGeom prst="rect">
            <a:avLst/>
          </a:prstGeom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>USUARIOS ACTUALES Y POTENCIALES: ¿Dónde se localizan?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7796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3 Imagen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047" y="1628800"/>
            <a:ext cx="8161905" cy="4809524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>USUARIOS ACTUALES Y POTENCIALES: ¿Dónde se localizan?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50847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006267"/>
            <a:ext cx="7416824" cy="5652997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s-PE" sz="2000" b="1" dirty="0" smtClean="0"/>
              <a:t>USUARIOS ACTUALES Y POTENCIALES: ¿Dónde se localizan?</a:t>
            </a:r>
            <a:endParaRPr lang="es-PE" sz="2000" b="1" dirty="0"/>
          </a:p>
        </p:txBody>
      </p:sp>
    </p:spTree>
    <p:extLst>
      <p:ext uri="{BB962C8B-B14F-4D97-AF65-F5344CB8AC3E}">
        <p14:creationId xmlns:p14="http://schemas.microsoft.com/office/powerpoint/2010/main" val="3625291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902029"/>
            <a:ext cx="7920880" cy="595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es-PE" sz="2000" b="1" dirty="0" smtClean="0"/>
              <a:t>USUARIOS ACTUALES Y POTENCIALES: ¿Dónde se localizan?</a:t>
            </a:r>
            <a:endParaRPr lang="es-PE" sz="2000" b="1" dirty="0"/>
          </a:p>
        </p:txBody>
      </p:sp>
    </p:spTree>
    <p:extLst>
      <p:ext uri="{BB962C8B-B14F-4D97-AF65-F5344CB8AC3E}">
        <p14:creationId xmlns:p14="http://schemas.microsoft.com/office/powerpoint/2010/main" val="210098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s-PE" sz="2000" b="1" dirty="0" smtClean="0"/>
              <a:t>USUARIOS ACTUALES Y POTENCIALES: ¿Cuánto pueden pagar?</a:t>
            </a:r>
            <a:endParaRPr lang="es-PE" sz="2000" b="1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6" name="2 Imagen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" y="980728"/>
            <a:ext cx="815340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44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USUARIOS ACTUALES Y POTENCIALES: ¿Cuánto pueden pagar?</a:t>
            </a:r>
            <a:endParaRPr lang="es-P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585913"/>
            <a:ext cx="7056784" cy="501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745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 Imagen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3070" y="1340768"/>
            <a:ext cx="7301338" cy="5517232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s-PE" sz="2000" b="1" dirty="0" smtClean="0"/>
              <a:t>USUARIOS ACTUALES Y POTENCIALES: ¿Cuánto pueden pagar?</a:t>
            </a:r>
            <a:endParaRPr lang="es-PE" sz="2000" b="1" dirty="0"/>
          </a:p>
        </p:txBody>
      </p:sp>
    </p:spTree>
    <p:extLst>
      <p:ext uri="{BB962C8B-B14F-4D97-AF65-F5344CB8AC3E}">
        <p14:creationId xmlns:p14="http://schemas.microsoft.com/office/powerpoint/2010/main" val="330280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COMPETIDORES ACTUALES Y POTENCIALES</a:t>
            </a:r>
            <a:endParaRPr lang="es-PE" dirty="0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552728" cy="39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799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5 Imagen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357" y="548681"/>
            <a:ext cx="8010083" cy="613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19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USUARIOS ACTUALES Y POTENCIALES: ¿Cuántos no pueden pagar?</a:t>
            </a:r>
            <a:endParaRPr lang="es-PE" dirty="0"/>
          </a:p>
        </p:txBody>
      </p:sp>
      <p:pic>
        <p:nvPicPr>
          <p:cNvPr id="5" name="1 Imagen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71" y="1600200"/>
            <a:ext cx="704745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39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USUARIOS ACTUALES Y POTENCIALES: ¿Cuántos no pueden pagar?</a:t>
            </a:r>
            <a:endParaRPr lang="es-PE" dirty="0"/>
          </a:p>
        </p:txBody>
      </p:sp>
      <p:pic>
        <p:nvPicPr>
          <p:cNvPr id="5" name="17 Imagen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556792"/>
            <a:ext cx="7560840" cy="513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90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9 Imagen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857" y="1696514"/>
            <a:ext cx="4714286" cy="4333334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USUARIOS ACTUALES Y POTENCIALES: ¿Cuántos no pueden pagar?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55577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6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632" y="188640"/>
            <a:ext cx="8590548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84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COMPETIDORES ACTUALES Y POTENCIALES</a:t>
            </a:r>
            <a:endParaRPr lang="es-P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614" y="1526457"/>
            <a:ext cx="8189850" cy="492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33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COMPETIDORES ACTUALES Y POTENCIALES</a:t>
            </a:r>
            <a:endParaRPr lang="es-P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45" y="1628801"/>
            <a:ext cx="8124403" cy="487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02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COMPETIDORES ACTUALES Y POTENCIALES</a:t>
            </a:r>
            <a:endParaRPr lang="es-P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070" y="1598585"/>
            <a:ext cx="8405394" cy="475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95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COMPETIDORES ACTUALES Y POTENCIALES</a:t>
            </a:r>
            <a:endParaRPr lang="es-P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948" y="1628800"/>
            <a:ext cx="7968492" cy="49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77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COMPETIDORES ACTUALES Y POTENCIALES</a:t>
            </a:r>
            <a:endParaRPr lang="es-P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539" y="1608138"/>
            <a:ext cx="7902901" cy="491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313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TIPO Y CALIDAD DEL SERVICIO BRINDADO</a:t>
            </a:r>
            <a:endParaRPr lang="es-PE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Ver archivo </a:t>
            </a:r>
            <a:r>
              <a:rPr lang="es-PE" dirty="0" err="1" smtClean="0"/>
              <a:t>excel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04652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dirty="0" smtClean="0"/>
              <a:t>QUE NECESIDADES NO ESTAN CUBIERTAS</a:t>
            </a:r>
            <a:endParaRPr lang="es-PE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667954"/>
            <a:ext cx="8280920" cy="485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10293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509</TotalTime>
  <Words>169</Words>
  <Application>Microsoft Office PowerPoint</Application>
  <PresentationFormat>Presentación en pantalla (4:3)</PresentationFormat>
  <Paragraphs>24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Tema de Office</vt:lpstr>
      <vt:lpstr>Brío</vt:lpstr>
      <vt:lpstr>VARIABLES  DE OFERTA Y DEMANDA</vt:lpstr>
      <vt:lpstr>COMPETIDORES ACTUALES Y POTENCIALES</vt:lpstr>
      <vt:lpstr>COMPETIDORES ACTUALES Y POTENCIALES</vt:lpstr>
      <vt:lpstr>COMPETIDORES ACTUALES Y POTENCIALES</vt:lpstr>
      <vt:lpstr>COMPETIDORES ACTUALES Y POTENCIALES</vt:lpstr>
      <vt:lpstr>COMPETIDORES ACTUALES Y POTENCIALES</vt:lpstr>
      <vt:lpstr>COMPETIDORES ACTUALES Y POTENCIALES</vt:lpstr>
      <vt:lpstr>TIPO Y CALIDAD DEL SERVICIO BRINDADO</vt:lpstr>
      <vt:lpstr>QUE NECESIDADES NO ESTAN CUBIERTAS</vt:lpstr>
      <vt:lpstr>COLABORADORES ACTUALES Y POTENCIALES</vt:lpstr>
      <vt:lpstr>USUARIOS ACTUALES Y POTENCIALES: ¿Quienes son?</vt:lpstr>
      <vt:lpstr>USUARIOS ACTUALES Y POTENCIALES: ¿Quienes son?</vt:lpstr>
      <vt:lpstr>USUARIOS ACTUALES Y POTENCIALES: ¿Dónde se localizan?</vt:lpstr>
      <vt:lpstr>USUARIOS ACTUALES Y POTENCIALES: ¿Dónde se localizan?</vt:lpstr>
      <vt:lpstr>USUARIOS ACTUALES Y POTENCIALES: ¿Dónde se localizan?</vt:lpstr>
      <vt:lpstr>USUARIOS ACTUALES Y POTENCIALES: ¿Dónde se localizan?</vt:lpstr>
      <vt:lpstr>USUARIOS ACTUALES Y POTENCIALES: ¿Cuánto pueden pagar?</vt:lpstr>
      <vt:lpstr>USUARIOS ACTUALES Y POTENCIALES: ¿Cuánto pueden pagar?</vt:lpstr>
      <vt:lpstr>USUARIOS ACTUALES Y POTENCIALES: ¿Cuánto pueden pagar?</vt:lpstr>
      <vt:lpstr>Presentación de PowerPoint</vt:lpstr>
      <vt:lpstr>USUARIOS ACTUALES Y POTENCIALES: ¿Cuántos no pueden pagar?</vt:lpstr>
      <vt:lpstr>USUARIOS ACTUALES Y POTENCIALES: ¿Cuántos no pueden pagar?</vt:lpstr>
      <vt:lpstr>USUARIOS ACTUALES Y POTENCIALES: ¿Cuántos no pueden pagar?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JOCHI</dc:creator>
  <cp:lastModifiedBy>Jardy Luis Espilco Leon</cp:lastModifiedBy>
  <cp:revision>8</cp:revision>
  <dcterms:created xsi:type="dcterms:W3CDTF">2012-03-29T04:54:31Z</dcterms:created>
  <dcterms:modified xsi:type="dcterms:W3CDTF">2012-04-16T18:52:56Z</dcterms:modified>
</cp:coreProperties>
</file>